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99" r:id="rId2"/>
    <p:sldId id="294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297" r:id="rId29"/>
    <p:sldId id="32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2B2B2"/>
    <a:srgbClr val="FF9900"/>
    <a:srgbClr val="3C4147"/>
    <a:srgbClr val="4E5B6F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7306A-2419-40E4-8B34-8BDE6A15D4E8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7FAA4-7130-44B6-BA4F-1CC7F5110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46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13480-52F2-484F-9D8A-285585D365E3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9E198-1ACF-4000-A9A2-13963C321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31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FE5194B5-D17E-4D71-B2C1-48EEE58FE51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E5194B5-D17E-4D71-B2C1-48EEE58FE51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s://velizh.admin-smolensk.ru/sistema-nagrazhdeniya/geroi-sovetskogo-soyuza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hyperlink" Target="https://www.academia.edu/29918337/&#1042;&#1077;&#1083;&#1080;&#1078;_&#1084;&#1086;&#1081;_&#1075;&#1086;&#1088;&#1086;&#1076;_&#1088;&#1086;&#1076;&#1085;&#1086;&#1081;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Фото ночного Смоленска | фотограф в Смоленск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02"/>
          <a:stretch/>
        </p:blipFill>
        <p:spPr bwMode="auto">
          <a:xfrm>
            <a:off x="863079" y="0"/>
            <a:ext cx="8280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ВЯЗЬМА: УТРАТ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199"/>
          <a:stretch/>
        </p:blipFill>
        <p:spPr bwMode="auto">
          <a:xfrm>
            <a:off x="707883" y="0"/>
            <a:ext cx="8449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6660232" cy="6858000"/>
            <a:chOff x="0" y="0"/>
            <a:chExt cx="6444208" cy="6858000"/>
          </a:xfrm>
        </p:grpSpPr>
        <p:sp>
          <p:nvSpPr>
            <p:cNvPr id="2" name="Овал 1"/>
            <p:cNvSpPr/>
            <p:nvPr/>
          </p:nvSpPr>
          <p:spPr>
            <a:xfrm>
              <a:off x="0" y="0"/>
              <a:ext cx="6444208" cy="6858000"/>
            </a:xfrm>
            <a:prstGeom prst="ellipse">
              <a:avLst/>
            </a:prstGeom>
            <a:solidFill>
              <a:srgbClr val="3C4147"/>
            </a:solidFill>
            <a:ln>
              <a:solidFill>
                <a:srgbClr val="4E5B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3275856" cy="6858000"/>
            </a:xfrm>
            <a:prstGeom prst="rect">
              <a:avLst/>
            </a:prstGeom>
            <a:solidFill>
              <a:srgbClr val="3C4147"/>
            </a:solidFill>
            <a:ln>
              <a:solidFill>
                <a:srgbClr val="3C41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7358" y="2890391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«КРАЙ РОДНОЙ,</a:t>
            </a:r>
          </a:p>
          <a:p>
            <a:r>
              <a:rPr lang="ru-RU" sz="32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СМОЛЕНСКАЯ – 2»</a:t>
            </a:r>
            <a:endParaRPr lang="ru-RU" sz="32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476647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тветы на вопросы краеведческой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интернет-викторины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08520" y="116632"/>
            <a:ext cx="4536504" cy="148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УЧРЕЖДЕНИЕ КУЛЬТУРЫ</a:t>
            </a:r>
          </a:p>
          <a:p>
            <a:pPr algn="ctr">
              <a:lnSpc>
                <a:spcPct val="115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«Смоленская областная библиотека для детей и молодежи имени И. С. Соколова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–Микитова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15000"/>
              </a:lnSpc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Сектор по работе с молодежью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51720" y="5517232"/>
            <a:ext cx="3456384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86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1052736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0418" y="2708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491880" y="2636912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128 PNG, Пленка, кинопленка, PNG изображения с прозрачным фон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912768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C:\Documents and Settings\Admin.MICROSOF-0E9FFA\Рабочий стол\0002-0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56992"/>
            <a:ext cx="31683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Documents and Settings\Admin.MICROSOF-0E9FFA\Рабочий стол\image028_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56992"/>
            <a:ext cx="3168352" cy="2067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043608" y="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 усадьбе  Новоспасское,  где  родился  русский  композитор                      М. И. Глинка,  любимым  местом  его отца  был «амуров  лужок».  Почему  он  так  назывался?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1124744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Любимым местом отца М. И. Глинки был «амуров лужок». Он его называл так, потому что ему «придумалось весь луг засадить великолепными розами, а в середине лужка поставить статую Амура».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611933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Страницы истории Смоленщины : книга для дополнительного чтения / Ю. Г. Иванов,         Е. Н. Агинская, О. Ю. Иванова, Р. А.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Халзатов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Смоленск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Русич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2007. – 544 с. : ил.</a:t>
            </a: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35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471948" y="1052736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8978"/>
            <a:ext cx="8316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99392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988840"/>
            <a:ext cx="2448272" cy="3312368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004048" y="5949280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99592" y="1556792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27584" y="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Назовите автора и название книги, повествующей об истории создания 5-ой </a:t>
            </a:r>
            <a:r>
              <a:rPr lang="ru-RU" sz="15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Ворговской</a:t>
            </a:r>
            <a:r>
              <a:rPr lang="ru-RU" sz="1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партизанской бригады имени Сергея Лазо, действующей на территории </a:t>
            </a:r>
            <a:r>
              <a:rPr lang="ru-RU" sz="15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Ершичского</a:t>
            </a:r>
            <a:r>
              <a:rPr lang="ru-RU" sz="1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района в годы Великой Отечественной войны.  Впервые она вышла в 1966 году в  издательстве   </a:t>
            </a:r>
            <a:r>
              <a:rPr lang="ru-RU" sz="1500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Московский рабочий</a:t>
            </a:r>
            <a:r>
              <a:rPr lang="ru-RU" sz="1500" b="1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5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196752"/>
            <a:ext cx="42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Шараев Н.С. «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Пригорьевская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операция»</a:t>
            </a:r>
            <a:endParaRPr lang="ru-RU" b="1" dirty="0" smtClean="0"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39952" y="148478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Автор книги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Пригорьевская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операция» </a:t>
            </a:r>
            <a:r>
              <a:rPr lang="ru-RU" dirty="0" smtClean="0"/>
              <a:t>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Шараев Николай Семенович, комиссар 5-й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Ворговской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партизанской бригады имени Сергея Лазо, действовавшей на Смоленщине в годы Великой Отечественной войны. Много удачных боев с оккупантами провели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лазовцы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Особую известность получила крупная операция по разгрому фашистского гарнизона на станции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Пригорье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успешно осуществленная в ноябре 1942 года. В книге увлекательно рассказано об истории создания бригады, ее боевом пути, нарисованы запоминающиеся портреты партизан. Впервые она вышла в 1966 году в издательстве «Московский рабочий».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C:\Documents and Settings\Admin.MICROSOF-0E9FFA\Рабочий стол\1f53ac53c761de0bff948674226acb6111927f89Ma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22322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23528" y="5949280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Шараев Н. 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Пригорьевская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операция : [документальная повесть о героической деятельности 5-й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Ворговской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бригады им. Сергея Лазо] / Н. С. Шараев. – Москва : Воениздат, 1969. – 191 с., 4 л. ил.</a:t>
            </a:r>
          </a:p>
        </p:txBody>
      </p:sp>
    </p:spTree>
    <p:extLst>
      <p:ext uri="{BB962C8B-B14F-4D97-AF65-F5344CB8AC3E}">
        <p14:creationId xmlns:p14="http://schemas.microsoft.com/office/powerpoint/2010/main" xmlns="" val="47382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179512" y="836712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27087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987824" y="2276872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128 PNG, Пленка, кинопленка, PNG изображения с прозрачным фон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912768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83568" y="6119336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Смоленская область.  В 2 томах. Т. 2: А-Я : энциклопедия. – Смоленск, 2003. – С. 47.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0"/>
            <a:ext cx="7776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каком населённом пункте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Кардымовского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находится старейшее в области промышленное предприятие молочно-перерабатывающей отрасли?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Поселок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Вачково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Вачковский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завод по производству сухого молока </a:t>
            </a:r>
            <a:r>
              <a:rPr lang="ru-RU" b="1" dirty="0" smtClean="0"/>
              <a:t>– 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старейшее предприятие по переработке молока в Смоленской области.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https://avatars.mds.yandex.net/get-zen_doc/1592767/pub_5d554f9a1ee34f00ac7e7d38_5d555027d4f07a00adab6ece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56992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Documents and Settings\Admin.MICROSOF-0E9FFA\Рабочий стол\risuno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4984"/>
            <a:ext cx="331236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6352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471948" y="1052736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88640"/>
            <a:ext cx="89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700808"/>
            <a:ext cx="2905309" cy="4032448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716016" y="2780928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27584" y="1886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 какому населенному пункту Смоленской области относится данный герб, в нижней части которого ворота и две башни красного цвета в серебряном поле, хотя крепости здесь никогда не было. Что означает наличие башен на гербе? 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851920" y="1268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Герб города Красного (в настоящее время </a:t>
            </a:r>
            <a:r>
              <a:rPr lang="ru-RU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пгт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Красный). Изображение башен подчеркивает значение этого пункта как города, расположенного на подступах к Смоленску.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C:\Documents and Settings\Admin.MICROSOF-0E9FFA\Рабочий стол\znachok_gerb_gorod_krasnoe_b8_khoroshij_v_kollekciju_sovsem_darom_est_mnogo_kollekcionnykh_znach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2880320" cy="377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128 PNG, Пленка, кинопленка, PNG изображения с прозрачным фоно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430"/>
          <a:stretch/>
        </p:blipFill>
        <p:spPr bwMode="auto">
          <a:xfrm rot="10800000">
            <a:off x="4067944" y="2996952"/>
            <a:ext cx="3888432" cy="286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https://avatars.mds.yandex.net/get-zen_doc/1711517/pub_5fdf49cec80827600f861462_5fdf962cf5a6f429fcf5d93f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429000"/>
            <a:ext cx="367240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467544" y="616530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Рафаил  (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Ивочкин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иеромонах.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Краснинская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земля : православные храмы. – Смоленск :       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 и.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2012. – 17 с.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826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179512" y="764704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27087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843808" y="2276872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128 PNG, Пленка, кинопленка, PNG изображения с прозрачным фон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6912768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71600" y="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11663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Где и в каком году была  создана  подпольная  партизанская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организация,  которую  возглавил  военный  врач  Н. Ф. Зорок?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105273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Монастырщинском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районе особый интерес представляет </a:t>
            </a:r>
            <a:r>
              <a:rPr lang="ru-RU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Досуговская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подпольная партизанская организация, которую в марте 1942 года возглавил военный врач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Н. Ф. 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Зорок, прибывший в </a:t>
            </a:r>
            <a:r>
              <a:rPr lang="ru-RU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Досугово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смоленского госпиталя военнопленных.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Documents and Settings\Admin.MICROSOF-0E9FFA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140968"/>
            <a:ext cx="3240360" cy="2231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C:\Documents and Settings\Admin.MICROSOF-0E9FFA\Рабочий стол\1423352693_68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140968"/>
            <a:ext cx="326272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503040" y="609329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бассейне реки Вихры : очерки истории сёл и деревень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Монастырщинского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/ редактор-составитель Г. Т. Рябков. – Смоленск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Смядынь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1993. – 400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35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908720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27087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059832" y="1844824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71600" y="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0"/>
            <a:ext cx="74888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называется  книга В. В.  Докучаева,  в которой описан план мероприятий по борьбе с  засухой на юге России? Куда пошли средства от продажи этой книги?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31640" y="105273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Докучаев В. В.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«Наши степи прежде и теперь». Средства от продажи книги пожертвованы в пользу  голодающих.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696" y="1988840"/>
            <a:ext cx="5472608" cy="4032448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C:\Documents and Settings\Admin.MICROSOF-0E9FFA\Рабочий стол\im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4896544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179512" y="6119336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</a:t>
            </a:r>
            <a:r>
              <a:rPr lang="en-US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Смоленщина – земля великих людей : [книга-альбом] / [Фонд президентских грантов ; составители: А.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Алфимова, Е.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Ульяненкова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Флиманкова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]. – Смоленск : Свиток, 2018. – 163 с. : ил.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86352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908720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27087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31840" y="1700808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1560" y="2204864"/>
            <a:ext cx="7920880" cy="3168352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18864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 называется  самый известный труд  этнографа  В. Н.  Добровольского,      изданный  в  4-х томах ?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1196752"/>
            <a:ext cx="418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Смоленский этнографический сборник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Documents and Settings\Admin.MICROSOF-0E9FFA\Рабочий стол\9ff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46800"/>
            <a:ext cx="3244350" cy="278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C:\Documents and Settings\Admin.MICROSOF-0E9FFA\Рабочий стол\4-1-1891_1585163304_2227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2492896"/>
            <a:ext cx="39604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211960" y="2204864"/>
            <a:ext cx="0" cy="316835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39552" y="57332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Добровольская Е. Искатель живой воды / Е. Добровольская, Ю. Пашков. – Москва : Московский рабочий, [Смоленское отделение], 1987. – 78 с. : ил.</a:t>
            </a:r>
          </a:p>
        </p:txBody>
      </p:sp>
    </p:spTree>
    <p:extLst>
      <p:ext uri="{BB962C8B-B14F-4D97-AF65-F5344CB8AC3E}">
        <p14:creationId xmlns:p14="http://schemas.microsoft.com/office/powerpoint/2010/main" xmlns="" val="158635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1052736"/>
            <a:ext cx="9144000" cy="9832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27087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059832" y="1628800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71600" y="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январе 1831 года в сельце  Знаменское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Рославльского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уезда родилась Надежда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Фроловская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Ей было суждено сыграть большую роль в судьбе одного из самых известных русских композиторов.  Под какой фамилией она вошла в историю музыки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916832"/>
            <a:ext cx="4176464" cy="345638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6119336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19675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Надежда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Филаретовна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Фроловская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Фраловская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по мужу фон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Мекк</a:t>
            </a:r>
            <a:r>
              <a:rPr lang="ru-RU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(1831–1894)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Documents and Settings\Admin.MICROSOF-0E9FFA\Рабочий стол\8ffdc7756ebfc614e7e37b1b909a8b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9300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95536" y="6119336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Иванов С. С. России славные имена  / С. С. Иванов  // «Здесь былое чудно веет обаянием своим…». – Смоленск, 2012. – С. 134-141. 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/>
              <a:t>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716016" y="1917225"/>
            <a:ext cx="424847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1877 года Надежда фон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начала оказывать значительную поддержку Петру Ильичу Чайковскому.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Впоследствии она предоставляла ему настолько большое финансовое пособие (6 000 рублей в год), что он смог оставить профессуру в Московской консерватории, чтобы сосредоточиться исключительно на творчестве. Надежда фон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письмах к Чайковскому всегда подчёркивала, какую большую роль в её внутренней жизни играет его великая музыка.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352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179512" y="1052736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-99392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501008"/>
            <a:ext cx="3888432" cy="237626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 называется  деревня, окрестностях которой в июле 1941 г.  был  произведен  второй в истории Великой Отечественной войны залп реактивных миномётных установок БМ-13 «Катюша».  Назовите  командующего  фронтом,  который лично наблюдал за действиями «Катюш» под  г.  Рудня?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1268760"/>
            <a:ext cx="4680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Деревня Шубки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Руднянский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район, Смоленская область.  Наблюдал генерал-лейтенант Андрей Иванович Ерёменко. Сообщил в Ставку о высокой эффективности нового оружия и предложил развернуть его серийное производство.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4572000" y="3284984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s://static-maps.yandex.ru/1.x/?l=map&amp;ll=31.05290000,54.87376600&amp;size=600,250&amp;z=14"/>
          <p:cNvPicPr/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283968" y="3717032"/>
            <a:ext cx="345638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128 PNG, Пленка, кинопленка, PNG изображения с прозрачным фон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5853" y="1976134"/>
            <a:ext cx="472711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C:\Documents and Settings\Admin.MICROSOF-0E9FFA\Рабочий стол\908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223224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Documents and Settings\Admin.MICROSOF-0E9FFA\Рабочий стол\marshal_eremenko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3" y="3714752"/>
            <a:ext cx="2232249" cy="216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51520" y="609329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Источники: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Афанасьев Н. М.</a:t>
            </a:r>
            <a:r>
              <a:rPr lang="ru-RU" sz="1400" b="1" i="1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Подвиг первых ракетчиков : документальное повествование /                               Н. М. Афанасьев. – Чебоксары : Чувашское книжное издательство, 1965. – 179, [5] с. </a:t>
            </a:r>
          </a:p>
        </p:txBody>
      </p:sp>
    </p:spTree>
    <p:extLst>
      <p:ext uri="{BB962C8B-B14F-4D97-AF65-F5344CB8AC3E}">
        <p14:creationId xmlns:p14="http://schemas.microsoft.com/office/powerpoint/2010/main" xmlns="" val="47382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23528" y="4149080"/>
            <a:ext cx="8496944" cy="201622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/>
          <p:cNvCxnSpPr/>
          <p:nvPr/>
        </p:nvCxnSpPr>
        <p:spPr>
          <a:xfrm flipV="1">
            <a:off x="179512" y="1124744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9512" y="27087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788024" y="2708920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128 PNG, Пленка, кинопленка, PNG изображения с прозрачным фон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430"/>
          <a:stretch/>
        </p:blipFill>
        <p:spPr bwMode="auto">
          <a:xfrm rot="10800000">
            <a:off x="179511" y="1340766"/>
            <a:ext cx="3816424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43608" y="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востоке в 102 км к востоку от  Смоленска находится самый молодой город  Смоленской области. Однако, первое упоминание об этом населенном пункте относится  к 1678  году. Как называется населенный пункт,  и в каком году ему был присвоен статус города?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15" name="Picture 4" descr="C:\Documents and Settings\Admin.MICROSOF-0E9FFA\Рабочий стол\imenie-baryshnikovyh_300_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21088"/>
            <a:ext cx="282803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Admin.MICROSOF-0E9FFA\Рабочий стол\batischevo_250_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2727184" cy="1859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3" descr="C:\Documents and Settings\Admin.MICROSOF-0E9FFA\Рабочий стол\zh-d-vokzal-safono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149080"/>
            <a:ext cx="2675696" cy="194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C:\Documents and Settings\Admin.MICROSOF-0E9FFA\Рабочий стол\689269_mai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772816"/>
            <a:ext cx="367240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3995936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Сафоново Смоленской области, статус города был присвоен в 1952 году.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6334780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Глушкова В. Г. Смоленская земля: природа, история, экономика, культура, достопримечательности, религиозные центры  /  В. Г. Глушкова. – Москва : Вече, [2011]. – 398 с.</a:t>
            </a:r>
          </a:p>
        </p:txBody>
      </p:sp>
    </p:spTree>
    <p:extLst>
      <p:ext uri="{BB962C8B-B14F-4D97-AF65-F5344CB8AC3E}">
        <p14:creationId xmlns:p14="http://schemas.microsoft.com/office/powerpoint/2010/main" xmlns="" val="158635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12380" y="887603"/>
            <a:ext cx="4820956" cy="4553667"/>
          </a:xfrm>
          <a:prstGeom prst="ellipse">
            <a:avLst/>
          </a:prstGeom>
          <a:solidFill>
            <a:srgbClr val="3C4147"/>
          </a:solidFill>
          <a:ln>
            <a:solidFill>
              <a:srgbClr val="3C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35974" y="620688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600" y="260648"/>
            <a:ext cx="81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велижан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Героев Советского Союза.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-993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82603" y="1772210"/>
            <a:ext cx="41582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Амосенков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Александр Максимович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Заборовский Константин Васильевич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Иванов Павел Петрович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Коробешко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Мирон Андреевич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Максимов Тимофей Максимович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ru-RU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Немченок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Самсон Михайлович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Никулин Петр Иванович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Новицкий Николай Михайлович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Селезнев Петр Иванович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Скворцов Кирилл Федотович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Admin.MICROSOF-0E9FFA\Рабочий стол\7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63" y="1328574"/>
            <a:ext cx="1089731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Documents and Settings\Admin.MICROSOF-0E9FFA\Рабочий стол\dae5c1bbe5f814f66a69cc2c67ed8ca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717" y="2598878"/>
            <a:ext cx="114300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Documents and Settings\Admin.MICROSOF-0E9FFA\Рабочий стол\Никулин_Пётр_Иванович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0863" y="4479642"/>
            <a:ext cx="114300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5" descr="C:\Documents and Settings\Admin.MICROSOF-0E9FFA\Рабочий стол\seleznev-petr-ivanovich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50" y="4101095"/>
            <a:ext cx="1143008" cy="151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Documents and Settings\Admin.MICROSOF-0E9FFA\Рабочий стол\zaborovskij-k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1649" y="776104"/>
            <a:ext cx="114300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http://itd2.mycdn.me/image?id=880171843474&amp;t=20&amp;plc=MOBILE&amp;tkn=*xnvR8wTkfGoOuaY95Xw3x96L2pY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8923" y="819359"/>
            <a:ext cx="100013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Documents and Settings\Admin.MICROSOF-0E9FFA\Рабочий стол\KRAY2JUN.JPG"/>
          <p:cNvPicPr/>
          <p:nvPr/>
        </p:nvPicPr>
        <p:blipFill>
          <a:blip r:embed="rId8" cstate="print"/>
          <a:srcRect b="10603"/>
          <a:stretch>
            <a:fillRect/>
          </a:stretch>
        </p:blipFill>
        <p:spPr bwMode="auto">
          <a:xfrm>
            <a:off x="6929403" y="2598878"/>
            <a:ext cx="1071570" cy="147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C:\Documents and Settings\Admin.MICROSOF-0E9FFA\Рабочий стол\60108028_Maksimov_Tmf_Mk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167" y="1733276"/>
            <a:ext cx="957004" cy="147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Documents and Settings\Admin.MICROSOF-0E9FFA\Рабочий стол\abb794e9-986b-4155-b4f1-b053580140bf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91163" y="3848714"/>
            <a:ext cx="114300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http://itd2.mycdn.me/image?id=802561267092&amp;t=20&amp;plc=MOBILE&amp;tkn=*LeZ5kPnUrjGu4t3BEYeoigWpwbA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648183" y="4388557"/>
            <a:ext cx="1031724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9512" y="5897833"/>
            <a:ext cx="87868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Качулина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Л. А. Велиж </a:t>
            </a:r>
            <a:r>
              <a:rPr lang="ru-RU" sz="1400" b="1" i="1" dirty="0" smtClean="0"/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мой город родной : очерки по истории города Велижа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Велижского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/ Л. А.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Качулина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Санкт-Петербург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Скифия-принт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2010. – 551 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https://www.academia.edu/29918337/Велиж_мой_город_родной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https://velizh.admin-smolensk.ru/sistema-nagrazhdeniya/geroi-sovetskogo-soyuza/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4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51520" y="692696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8978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Назовите имя автора «Хозяйственного календаря»,  где изложен его опыт руководства хозяйства, и владельца усадьбы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Кощино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 при котором она расцвела?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99392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340768"/>
            <a:ext cx="3744416" cy="2232248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364088" y="5445224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27584" y="1196752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07096" y="0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836712"/>
            <a:ext cx="42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 Степанович Храповицкий</a:t>
            </a: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908720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Руководя своим хозяйством,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В.С. Храповицкий в течение многих лет изучал опыт ведения сельскохозяйственных работ не только в своих и соседних имениях, но и за пределами губернии, экспериментировал, внедрял новые опыты ведения хозяйства. Его имение стало одним из лучших на Смоленщине, куда приезжали за опытом многие землевладельцы.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Свой опыт руководства  хозяйством Храповицкий изложил в книге «Хозяйственный календарь». Эта книга была опубликована в 1844 году и пользовалась большой популярностью. Она стала своеобразной энциклопедией по ведению сельского хозяйства того времени.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Documents and Settings\Admin.MICROSOF-0E9FFA\Рабочий стол\foto_Hrapovicki_sa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63877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Documents and Settings\Admin.MICROSOF-0E9FFA\Рабочий стол\full_IMG_9401.jpeg"/>
          <p:cNvPicPr/>
          <p:nvPr/>
        </p:nvPicPr>
        <p:blipFill>
          <a:blip r:embed="rId3" cstate="print">
            <a:clrChange>
              <a:clrFrom>
                <a:srgbClr val="20201E"/>
              </a:clrFrom>
              <a:clrTo>
                <a:srgbClr val="20201E">
                  <a:alpha val="0"/>
                </a:srgbClr>
              </a:clrTo>
            </a:clrChange>
          </a:blip>
          <a:srcRect l="18314" t="7144" r="19420" b="3553"/>
          <a:stretch>
            <a:fillRect/>
          </a:stretch>
        </p:blipFill>
        <p:spPr bwMode="auto">
          <a:xfrm>
            <a:off x="1475656" y="3717032"/>
            <a:ext cx="1656184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0" y="6093295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Знаменитые усадьбы Смоленщины : сборник научных статей / А. И. Бер-Глинка, Г. Н. Гурская, Н. В.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Деверилина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; Некоммерческое партнерство «Русская усадьба». – Смоленск : [ИП И.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Флиманкова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], 2011. – 519, [4] с. : ил.</a:t>
            </a:r>
          </a:p>
        </p:txBody>
      </p:sp>
    </p:spTree>
    <p:extLst>
      <p:ext uri="{BB962C8B-B14F-4D97-AF65-F5344CB8AC3E}">
        <p14:creationId xmlns:p14="http://schemas.microsoft.com/office/powerpoint/2010/main" xmlns="" val="473826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1052736"/>
            <a:ext cx="9144000" cy="9832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27087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71800" y="1628800"/>
            <a:ext cx="3199318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71600" y="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844824"/>
            <a:ext cx="3744416" cy="3240360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611933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Поэты земли Смоленской : маленькая антология / Комитет по образованию Администрации Смоленской области ; составители: В. 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Л. В. Павлова. – Смоленск :</a:t>
            </a:r>
            <a:r>
              <a:rPr lang="ru-RU" sz="1400" dirty="0" smtClean="0"/>
              <a:t> [б. и.],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2001. – 208 с.</a:t>
            </a:r>
          </a:p>
        </p:txBody>
      </p:sp>
      <p:pic>
        <p:nvPicPr>
          <p:cNvPr id="18" name="Picture 2" descr="C:\Documents and Settings\Admin.MICROSOF-0E9FFA\Рабочий стол\ALeksandrovskiy_Vasiliy-1000x600.jpg"/>
          <p:cNvPicPr>
            <a:picLocks noChangeAspect="1" noChangeArrowheads="1"/>
          </p:cNvPicPr>
          <p:nvPr/>
        </p:nvPicPr>
        <p:blipFill>
          <a:blip r:embed="rId2" cstate="print"/>
          <a:srcRect l="11160" r="18163"/>
          <a:stretch>
            <a:fillRect/>
          </a:stretch>
        </p:blipFill>
        <p:spPr bwMode="auto">
          <a:xfrm>
            <a:off x="467544" y="2060848"/>
            <a:ext cx="336221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043608" y="1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Назовите фамилию поэта, который родился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Сычёвском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уезде,  был участником Пролеткульта, затем стал ведущим участником группы «Кузница».  О нем писал  В. Брюсов: «Но в лучших произведениях..., несомненно поэт: «пролетарские» темы у него разработаны сильнее других...».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15582" y="1196752"/>
            <a:ext cx="5780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Василий Дмитриевич  Александровский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(1897–1934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1844825"/>
            <a:ext cx="460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В. Д. Александровский – советский пролетарский поэт. Родился 3 января 1897 года в селе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Баскаково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уезда Смоленской губернии. Рос в бедной крестьянской семье. По окончании земской школы переехал в Москву, был «мальчиком» в конторе, работал в кожевенной мастерской. Участник Первой мировой войны и событий октября 1917 года. Печататься начал в 1913 году. В том же году впервые напечатал стихотворение «В дороге» в московском журнале «Живое слово». Участник первого сборника рабочих поэтов «Наши песни».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352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51520" y="1412776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0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0"/>
            <a:ext cx="81369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Назовите  имя русского поэта и военного писателя, героя Отечественной войны 1812 года, являющегося   выдающимся организатором партизанского движения. Первая ставка его отряда располагалась в селе  	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Скугорево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В детстве, девятилетнему сорванцу, оказал «нечаянное внимание» великий Суворов,  благословив его и предсказав:  «Ты выиграешь три сражения!» Пророчество Суворова о трех победах   сбылось. По словам В. Г. Белинского «три славы: слава воина, слава поэта и слава отличного прозаического писателя».</a:t>
            </a: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4932040" y="1988840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128 PNG, Пленка, кинопленка, PNG изображения с прозрачным фон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5421" y="2325780"/>
            <a:ext cx="4176464" cy="29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C:\Documents and Settings\Admin.MICROSOF-0E9FFA\Рабочий стол\DjG2NfSXoAARo-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1700809"/>
            <a:ext cx="187220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s://avatars.mds.yandex.net/get-zen_doc/1245815/pub_5e6ac2af8f077555a0a5cc45_5e6ac594ca551a68df051ddf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861048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139952" y="1556792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Давыдов Денис Васильевич (1784</a:t>
            </a:r>
            <a:r>
              <a:rPr lang="ru-RU" dirty="0" smtClean="0"/>
              <a:t>–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1839)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923928" y="2420888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Отряд Д. В. Давыдова выдвигается на защиту Калужской губернии. 10 сентября (29 августа по ст. ст.) 1812 года отряд Дениса Васильевича Давыдова из Медынского уезда перешел в село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Скугорево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Гжатского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уезда, откуда 2 сентября начал действовать против неприятельских войск.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5004048" y="4725144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67544" y="602128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 частица родимой Смоленщины: к 80-летию образования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Темкинского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/ [составитель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Л. В. Богачева]. – Смоленск : Смоленская городская типография, 2009. – 264 с. : ил.,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портр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73826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1772816"/>
            <a:ext cx="9144000" cy="9832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33265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860032" y="3933056"/>
            <a:ext cx="3199318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71600" y="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1988840"/>
            <a:ext cx="3096344" cy="345638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0"/>
            <a:ext cx="8244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 1951  году  в  одной  из  своих  статей  М.  В.  Исаковский писал  следующее :   «Поэтом-песенником я стал  не сразу.  Уже  много  лет  писал и печатал  стихи,  но мне и в голову не приходило,  что  я  могу  стать  «песенником».  Больше  того,  в  1932  году  кто-то  посоветовал  мне  дать  свои стихи  в  музыкальное  издательство,  которое  начинало  тогда  работу  по  созданию  новых  массовых  песен,  и  когда  я  сделал  это,  мне  ответили: мол,  стихи  ваши  не  годятся ;  для  того, чтобы  писать  песни,  нужен  талант,  а его-то  у вас  и нет.  На  этом  я  и успокоился…».  Кто из композиторов  первым обратил внимание на стихотворения М. В.  Исаковского?  Какое  из  стихотворений  М.  В.  Исаковского  стало  первой песней?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2276872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Владимир Григорьевич Захаров написал песню «Вдоль деревни» на слова Михаила Васильевича Исаковского, явившуюся родоначальницей ряда шуточно-лирических песен композитора.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Documents and Settings\Admin.MICROSOF-0E9FFA\Рабочий стол\TE2oaPvqP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270438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83568" y="5733256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Воспоминания о М. Исаковском : сборник  / составитель А. И. Исаковская. – Москва 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Советский писатель, 1986. – 350 с.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352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179512" y="1484784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8978"/>
            <a:ext cx="8316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Назовите владельца местечка Хиславичи, тайного советника, кавалера ордена святой Анны, статс-секретаря Екатерины II. Для ее (Екатерины II) развлечения, переводил разные французские небольшие сочинения и всегда ездил с ней в 	одной карете, вместе с графом Г. Г. Орловым и тогдашней любимою фрейлиной, Анной Васильевной Паниной.  В 	1767 г. вступил в кружок лиц, предпринявших в Москве, под редакцией Хераскова, издание  «Переводов из энциклопедий» и взял на себя перевод статей, относящихся к юриспруденции.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99392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5" y="1556792"/>
            <a:ext cx="2376264" cy="4521217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95536" y="4077072"/>
            <a:ext cx="2448272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788024" y="2060848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https://im0-tub-ru.yandex.net/i?id=9a9e5605a28de2bfa77505d1b7f507a2-l&amp;ref=rim&amp;n=13&amp;w=1024&amp;h=12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1857388" cy="2486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Documents and Settings\Admin.MICROSOF-0E9FFA\Рабочий стол\EXzMCmhXkAYZRo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1512168" cy="1929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203848" y="162880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Сергей Матвеевич Козьмин (1723–1788)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35896" y="2132856"/>
            <a:ext cx="48245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Сергей Матвеевич Козьмин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тайный советник, статс-секретарь Екатерины II, которая, вступив на престол, назначила его принимать челобитные. Скоро стал близок к императрице и всегда ездил с ней в карете, вместе с графом Г. Г. Орловым и любимой фрейлиной А. В. Паниной. Через руки Козьмина шло множество дел, и им же часто объявлялись высочайшие решения. Им составлен указ 29 декабря 1768 года об открытии ассигнационного банка. Участвовал во время плавания по Волге, в переводе императрицей и ее свитой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Велизария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Мармонтеля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5048" y="609329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Русский биографический словарь. Т. 9: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Кнаппе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Кюхельбекеръ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/ под редакцией Н. Д. Чечулина. – Санкт-Петербург, 1903. – С. 62-63. </a:t>
            </a:r>
          </a:p>
        </p:txBody>
      </p:sp>
    </p:spTree>
    <p:extLst>
      <p:ext uri="{BB962C8B-B14F-4D97-AF65-F5344CB8AC3E}">
        <p14:creationId xmlns:p14="http://schemas.microsoft.com/office/powerpoint/2010/main" xmlns="" val="473826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51520" y="908720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0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340768"/>
            <a:ext cx="3096343" cy="4464496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39552" y="3356992"/>
            <a:ext cx="2880320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860032" y="4653136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71600" y="18864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 связан  адмирал  П.  С.  Нахимов с селом  Волочек  Холм-Жирковского  района Смоленской  области?</a:t>
            </a:r>
            <a:endParaRPr lang="ru-RU" sz="1600" dirty="0"/>
          </a:p>
        </p:txBody>
      </p:sp>
      <p:pic>
        <p:nvPicPr>
          <p:cNvPr id="14" name="Рисунок 13" descr="C:\Documents and Settings\Admin.MICROSOF-0E9FFA\Рабочий стол\nahimov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168351" cy="1999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Documents and Settings\Admin.MICROSOF-0E9FFA\Рабочий стол\1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2952328" cy="1927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3923928" y="2060848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1764 году усадьбу Волочек купил Семён Михайлович Нахимов – двоюродный дед будущего прославленного адмирала                     П. С. Нахимова. С тех пор, более 150 лет, вплоть до революции, усадьба принадлежала этой фамилии.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594928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родине адмирала П. С. Нахимова / под редакцией  И.  М. Губкина, А. Ф. Евдокимова. – Вязьма : Концерн ЛР, 1996. – 30 с.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826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51520" y="908720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8978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0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980728"/>
            <a:ext cx="2808311" cy="5040560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23528" y="3501008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283968" y="3068960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007096" y="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в 1991 году выступил  инициатором  создания  районного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краеведческого  музея в посёлке  Шумячи Смоленской области?</a:t>
            </a:r>
            <a:endParaRPr lang="ru-RU" dirty="0"/>
          </a:p>
        </p:txBody>
      </p:sp>
      <p:pic>
        <p:nvPicPr>
          <p:cNvPr id="18" name="Рисунок 17" descr="C:\Documents and Settings\Admin.MICROSOF-0E9FFA\Рабочий стол\fksfcfwrujerzimmii orbstyhqgizlxew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187220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Documents and Settings\Admin.MICROSOF-0E9FFA\Рабочий стол\schumjachi1_max.jpg"/>
          <p:cNvPicPr/>
          <p:nvPr/>
        </p:nvPicPr>
        <p:blipFill>
          <a:blip r:embed="rId3" cstate="print"/>
          <a:srcRect l="4348" t="6122" r="4348" b="8166"/>
          <a:stretch>
            <a:fillRect/>
          </a:stretch>
        </p:blipFill>
        <p:spPr bwMode="auto">
          <a:xfrm>
            <a:off x="827584" y="3645024"/>
            <a:ext cx="180020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563888" y="9807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Валентина Павловна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Максимчук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– (уроженка деревни Петровичи, ветеран ВОВ, краевед-подвижник, «Почетный гражданин» п. Шумячи) выступила инициатором создания районного историко-краеведческого музея и была его первым директором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pic>
        <p:nvPicPr>
          <p:cNvPr id="26" name="Picture 1" descr="C:\Documents and Settings\Admin.MICROSOF-0E9FFA\Рабочий стол\izobrazhenie-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12976"/>
            <a:ext cx="446449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395536" y="6165304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Беляев И. Н. Подвижники земли Смоленской : библиографический справочник об исследователях родного края / И. Н. Беляев. – Смоленск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Смядынь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2003. – 452, [1] с.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портр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73826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51520" y="908720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8978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412776"/>
            <a:ext cx="2808311" cy="4608512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4" y="3284984"/>
            <a:ext cx="2736304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355976" y="1628800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27584" y="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называлась усадьба в Смоленской губернии,  где в августе 1812 года располагалась главная квартира французского  генерала,   вице-короля  Италии,  пасынка  Наполеона  Евгения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Богарне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  <p:pic>
        <p:nvPicPr>
          <p:cNvPr id="15" name="Picture 1" descr="C:\Documents and Settings\Admin.MICROSOF-0E9FFA\Рабочий стол\sasihgje2_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2774112" cy="222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3923928" y="1124744"/>
            <a:ext cx="3798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Усадьба Засижье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Ярцевский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район)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07904" y="1700808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Деревня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Засижье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(что значит «за рекой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Сигой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»), ранее относящаяся к Дорогобужскому уезду, а ныне к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Ярцевскому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району, двести лет назад переживала период своего расцвета. И все благодаря великолепной помещичьей усадьбе, расположенной на высоком берегу Днепра и основанной дворянами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Вакселями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Усадьба в разные времена именовалась по-разному: Васильевское,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Заселье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Засижье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	Усадьба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Вакселей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считалась одной из самых богатых и красивых в Смоленской губернии. Не случайно в ней останавливался император Александр I в июле 1812 года, направляясь из расположения 1-й Западной армии в Москву.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 французы отдали должное усадьбе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Засижье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В господском доме располагалась главная квартира французского генерала, вице короля Италии, пасынка Наполеона Евгения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Богарне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Находившийся при нем немецкий художник Аль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брехт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Адам, шедший до самой Москвы с наполеоновской армией, запечатлел сей факт в картине «Главная квартира вице короля в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Заселье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Засижье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). 13 августа».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609329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Лапикова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 Дворянские гнёзда Смоленщины /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Лапикова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Смоленск : Универсум,  2010. – 352 с.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catalog.shm.ru/api/spf/x2Ax-5bXnQZW3bTe247NwkgAT7TfGNp8VnR_loS-j7WLqWMp71SlObwAIoSYY0nY.jpg?w=1000&amp;h=700"/>
          <p:cNvPicPr>
            <a:picLocks noChangeAspect="1" noChangeArrowheads="1"/>
          </p:cNvPicPr>
          <p:nvPr/>
        </p:nvPicPr>
        <p:blipFill>
          <a:blip r:embed="rId3" cstate="print"/>
          <a:srcRect l="22027" t="21710" r="14253" b="21469"/>
          <a:stretch>
            <a:fillRect/>
          </a:stretch>
        </p:blipFill>
        <p:spPr bwMode="auto">
          <a:xfrm>
            <a:off x="467544" y="1484784"/>
            <a:ext cx="2664296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3826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333142" y="926477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8778" y="13637"/>
            <a:ext cx="8316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улице Смоленска отсутствует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нечетная сторона?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935" y="48054"/>
            <a:ext cx="103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6165304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Лапикова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А. В.  «Дома стоят, как на параде...» / А. 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Лапикова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//  Смоленск. Свидание с городом / А. 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Лапикова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 – Смоленск, 2009. – С. 189.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0906" y="1700807"/>
            <a:ext cx="2905309" cy="4233185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644008" y="1644287"/>
            <a:ext cx="3127392" cy="983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984548" y="1170388"/>
            <a:ext cx="24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itchFamily="18" charset="0"/>
              </a:rPr>
              <a:t>ул. Карла Маркса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63887" y="1772816"/>
            <a:ext cx="535221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    Улица  </a:t>
            </a:r>
            <a:r>
              <a:rPr lang="ru-RU" sz="1400" i="1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является едва ли не самой короткой в городе: начинаясь от улицы Октябрьской революции и заканчиваясь у Лопатинского сада, </a:t>
            </a:r>
            <a:r>
              <a:rPr lang="ru-RU" sz="1400" i="1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она имеет </a:t>
            </a:r>
            <a:r>
              <a:rPr lang="ru-RU" sz="1400" i="1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протяженность всего 158 метров и односторонней, и не имеет домов с нечетными номерами. </a:t>
            </a:r>
            <a:r>
              <a:rPr lang="ru-RU" sz="1400" i="1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Впрочем</a:t>
            </a:r>
            <a:r>
              <a:rPr lang="ru-RU" sz="1400" i="1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, так было не всегда. Вплоть до 1967 года улица Карла Маркса была намного </a:t>
            </a:r>
            <a:r>
              <a:rPr lang="ru-RU" sz="1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протяженнее</a:t>
            </a:r>
            <a:r>
              <a:rPr lang="ru-RU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имела как четные, так и нечетные номера домов. Нечетными были три старых здания присутственных мест, построенных в 1781 году и называвшихся екатерининскими. Они стояли в линию вдоль северной стороны </a:t>
            </a:r>
            <a:r>
              <a:rPr lang="ru-RU" sz="1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Блонье</a:t>
            </a:r>
            <a:r>
              <a:rPr lang="ru-RU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входили в состав площади Карла Маркса, а заодно и улицы его имени. После сноса екатерининских домов улица оказалась куцей, лишившись всех зданий с нумерацией от 1 до 8 и всех своих южных, нечетных домов.</a:t>
            </a:r>
            <a:br>
              <a:rPr lang="ru-RU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Иногда ошибочно считают южной стороной улицы здание гимназии и другие постройки. Но это уже другая улица – имени Ленина. Вдоль же южной стороны улицы Карла Маркса проходит бульвар, ведущий к главному входу в Лопатинский сад.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C:\Documents and Settings\Admin.MICROSOF-0E9FFA\Рабочий стол\korolevskaya-str_smz-albumIII.jpg"/>
          <p:cNvPicPr/>
          <p:nvPr/>
        </p:nvPicPr>
        <p:blipFill rotWithShape="1">
          <a:blip r:embed="rId2" cstate="print"/>
          <a:srcRect l="10658" t="5069" r="8132" b="55962"/>
          <a:stretch/>
        </p:blipFill>
        <p:spPr bwMode="auto">
          <a:xfrm>
            <a:off x="386075" y="2132857"/>
            <a:ext cx="1449621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333142" y="3558537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Lenagold - Клипарт - Пленка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609" y="2099357"/>
            <a:ext cx="2654699" cy="12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Улица Карла Маркса — описание, фото, на карт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935" y="3827344"/>
            <a:ext cx="2687905" cy="185316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C:\Documents and Settings\Admin.MICROSOF-0E9FFA\Рабочий стол\korolevskaya-str_smz-albumIII.jpg"/>
          <p:cNvPicPr/>
          <p:nvPr/>
        </p:nvPicPr>
        <p:blipFill rotWithShape="1">
          <a:blip r:embed="rId2" cstate="print"/>
          <a:srcRect l="9784" t="50479" r="10614" b="7924"/>
          <a:stretch/>
        </p:blipFill>
        <p:spPr bwMode="auto">
          <a:xfrm>
            <a:off x="1677204" y="2229760"/>
            <a:ext cx="1454636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88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Фото ночного Смоленска | фотограф в Смоленск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02"/>
          <a:stretch/>
        </p:blipFill>
        <p:spPr bwMode="auto">
          <a:xfrm>
            <a:off x="863079" y="0"/>
            <a:ext cx="8280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4"/>
          <p:cNvGrpSpPr/>
          <p:nvPr/>
        </p:nvGrpSpPr>
        <p:grpSpPr>
          <a:xfrm>
            <a:off x="0" y="0"/>
            <a:ext cx="6660232" cy="6858000"/>
            <a:chOff x="0" y="0"/>
            <a:chExt cx="6444208" cy="6858000"/>
          </a:xfrm>
        </p:grpSpPr>
        <p:sp>
          <p:nvSpPr>
            <p:cNvPr id="2" name="Овал 1"/>
            <p:cNvSpPr/>
            <p:nvPr/>
          </p:nvSpPr>
          <p:spPr>
            <a:xfrm>
              <a:off x="0" y="0"/>
              <a:ext cx="6444208" cy="6858000"/>
            </a:xfrm>
            <a:prstGeom prst="ellipse">
              <a:avLst/>
            </a:prstGeom>
            <a:solidFill>
              <a:srgbClr val="3C4147"/>
            </a:solidFill>
            <a:ln>
              <a:solidFill>
                <a:srgbClr val="4E5B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3275856" cy="6858000"/>
            </a:xfrm>
            <a:prstGeom prst="rect">
              <a:avLst/>
            </a:prstGeom>
            <a:solidFill>
              <a:srgbClr val="3C4147"/>
            </a:solidFill>
            <a:ln>
              <a:solidFill>
                <a:srgbClr val="3C41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7358" y="2890391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619672" y="3861048"/>
            <a:ext cx="3456384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86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179512" y="692696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8978"/>
            <a:ext cx="8316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 какой  период  город  Вязьма  был столицей  Руси?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каким событием  это связано?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993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1672" y="6047130"/>
            <a:ext cx="88583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/>
              <a:t>Источник: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Виноградов И. П. Вязьма в первые годы царствования Алексея Михайловича. Пребывание в ней царя и патриарха Никона / И. П. Виноградов // Исторический очерк города Вязьмы с древнейших времён до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века (включительно) : монография / И. П. Виноградов. – Смоленск, 2006. – С. 69-74.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1102899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Царь </a:t>
            </a:r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Алексей Михайлович осуществлял правление государством из Вязьмы с 21 октября 1654 года по 10 февраля 1654 года. Это было связано с ожиданием прекращения мора в Москве из-за свирепствовавшей по России чумы, а в Вязьме её не было.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«5 октября 1654 года царь Алексей Михайлович покинул Смоленск и 21 прибыл в Вязьму и по случаю распространившейся тогда в России чумы не поехал в Москву, а остался в Вязьме. Сюда приехала к нему и царица с семейством из </a:t>
            </a:r>
            <a:r>
              <a:rPr lang="ru-RU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Колязина</a:t>
            </a:r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Алексей Михайлович прибыл к Вязьме, где выжидал прекращения мора в Москве до 10 февраля, а потом переехал в Москву и раннею весною вторично отправился в Смоленск».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563" y="1386963"/>
            <a:ext cx="2905309" cy="4233185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08586" y="3490214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128 PNG, Пленка, кинопленка, PNG изображения с прозрачным фон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590"/>
          <a:stretch/>
        </p:blipFill>
        <p:spPr bwMode="auto">
          <a:xfrm>
            <a:off x="920113" y="1483990"/>
            <a:ext cx="2088232" cy="195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C:\Users\user\Desktop\22222.jpg"/>
          <p:cNvPicPr/>
          <p:nvPr/>
        </p:nvPicPr>
        <p:blipFill rotWithShape="1">
          <a:blip r:embed="rId3" cstate="print"/>
          <a:srcRect l="5580" b="10623"/>
          <a:stretch/>
        </p:blipFill>
        <p:spPr bwMode="auto">
          <a:xfrm>
            <a:off x="925099" y="1736512"/>
            <a:ext cx="2108752" cy="140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s://avatars.mds.yandex.net/get-zen_doc/1885164/pub_60a21922cd17c611d4b761d6_60a21c1d3ce0c1310674118c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800" y="3582005"/>
            <a:ext cx="2123999" cy="196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7382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34802" y="903985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87624" y="2708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каких авиационных частей Юрия Алексеевича Гагарина приняли в отряд космонавтов?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418" y="2708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283968" y="2950713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347864" y="1988840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Юрия Алексеевича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Гагарина приняли в отряд космонавтов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авиационных  частей Северного флота.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0715" y="6381328"/>
            <a:ext cx="85679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Степанов В. Юрий Гагарин  /  В. Степанов. – Москва : Молодая гвардия, 1987. – 339 с. – (ЖЗЛ).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C:\Documents and Settings\Admin.MICROSOF-0E9FFA\Рабочий стол\50765457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8022" y="4141043"/>
            <a:ext cx="278608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Documents and Settings\Admin.MICROSOF-0E9FFA\Рабочий стол\D38dex1XoAAx0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9064" y="4141044"/>
            <a:ext cx="2928958" cy="196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C:\Documents and Settings\Admin.MICROSOF-0E9FFA\Рабочий стол\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668" y="4141045"/>
            <a:ext cx="300039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539552" y="1392029"/>
            <a:ext cx="1834406" cy="2270801"/>
            <a:chOff x="217314" y="1196751"/>
            <a:chExt cx="1848979" cy="2414818"/>
          </a:xfrm>
        </p:grpSpPr>
        <p:pic>
          <p:nvPicPr>
            <p:cNvPr id="21" name="Picture 2" descr="128 PNG, Пленка, кинопленка, PNG изображения с прозрачным фоном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9430"/>
            <a:stretch/>
          </p:blipFill>
          <p:spPr bwMode="auto">
            <a:xfrm rot="5400000">
              <a:off x="-49423" y="1495852"/>
              <a:ext cx="2382454" cy="1848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Documents and Settings\Admin.MICROSOF-0E9FFA\Рабочий стол\20150807-1736_2013406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1196751"/>
              <a:ext cx="1368152" cy="23590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58635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179512" y="1268760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87624" y="27087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Какой лес,  занимающий всю северо-западную часть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Глинковского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района,  а также прилегающие участки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Кардымовского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и  Дорогобужского районов,  в  период  гитлеровской  оккупации  выполнявший роль партизанской  «зеленой крепости»?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418" y="2708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491880" y="2636912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627784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период гитлеровской оккупации  роль партизанской «зеленой крепости» выполнял знаменитый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Кучеровский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лес.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128 PNG, Пленка, кинопленка, PNG изображения с прозрачным фон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6912768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C:\Documents and Settings\Admin.MICROSOF-0E9FFA\Рабочий стол\206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01008"/>
            <a:ext cx="3278738" cy="213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https://avatars.mds.yandex.net/get-zen_doc/3483777/pub_5f2e5eef05d3727746b14b3d_5f2e69af90fc736b4155c69e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331293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85688" y="6278543"/>
            <a:ext cx="88583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Иванов Ю. Г. Смоленщина известная и неизвестная : страницы истории в вопросах и ответах / Ю. Г. Иванов. – Смоленск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Русич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2018. – 383 с.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35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471948" y="1052736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8978"/>
            <a:ext cx="8316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 2021 году исполнится 100 лет со дня рождения,  нашего земляка, Юрия Владимировича Никулина.  Родители Юрия после свадьбы жили в Демидове. Его отец поступил актером в местный драматический театр, в нем же актрисой служила мама.  Владимира Никулина знал весь город.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 принесло ему такую популярность?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993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268760"/>
            <a:ext cx="2905309" cy="4521217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08586" y="3490214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995936" y="14127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Владимир Никулин стал организатором  театра в Демидове, получившего название 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Теревьюм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», в котором был  режиссером и актером. Создал он  в Демидове  первую футбольную команду, которую сам же и тренировал.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788024" y="3284984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Documents and Settings\Admin.MICROSOF-0E9FFA\Рабочий стол\386927d02ddbb951cc9609d14808350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2629003" cy="209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Documents and Settings\Admin.MICROSOF-0E9FFA\Рабочий стол\9215ffb1-c89a-4749-85a3-e9bdaae289b3.jpg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115616" y="1340768"/>
            <a:ext cx="180020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" descr="C:\Documents and Settings\Admin.MICROSOF-0E9FFA\Рабочий стол\11060_e3fc5nikulin_yu_v_pam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27984" y="3501008"/>
            <a:ext cx="3675427" cy="229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67544" y="6211669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Никулин Ю. Почти серьезно… /  Ю. Никулин. – Москва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1994. – 574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: ил.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82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51520" y="1484784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43608" y="188640"/>
            <a:ext cx="7632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Назовите имя смолянина, одного из первых в России лётчиков-испытателей  начала  XX века.  Свой путь на поприще русской авиации он начал полётами на сконструированном им планере. Выполнил несколько междугородных перелётов, установил всероссийские авиационные рекорды высоты. Испытатель первого в мире многомоторного тяжёлого бомбардировщика «Илья Муромец».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418" y="2708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755576" y="2060848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128 PNG, Пленка, кинопленка, PNG изображения с прозрачным фон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430"/>
          <a:stretch/>
        </p:blipFill>
        <p:spPr bwMode="auto">
          <a:xfrm rot="10800000">
            <a:off x="395536" y="2348880"/>
            <a:ext cx="43924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04706" y="1628800"/>
            <a:ext cx="4215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Глеб Васильевич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Алехнович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(1886–1918)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1844824"/>
            <a:ext cx="3419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Этого человека называют пионером российской авиации. В начале ХХ века он летал на первых отечественных самолётах Я. М. Гаккеля, первых гидросамолётах, проводил испытания первого в мире многомоторного тяжёлого бомбардировщика «Илья Муромец» конструкции              И. И. Сикорского.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5436096" y="5229200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" descr="C:\Documents and Settings\Admin.MICROSOF-0E9FFA\Рабочий стол\G.V.Alehnovich-u-samoleta-Gakkel-VII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39604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51520" y="593467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Смоленщина – земля великих имён : [книга-альбом]. – Смоленск : Свиток, 2020. – 163 с. : ил.</a:t>
            </a:r>
          </a:p>
        </p:txBody>
      </p:sp>
    </p:spTree>
    <p:extLst>
      <p:ext uri="{BB962C8B-B14F-4D97-AF65-F5344CB8AC3E}">
        <p14:creationId xmlns:p14="http://schemas.microsoft.com/office/powerpoint/2010/main" xmlns="" val="158635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107504" y="980728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0418" y="2708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755576" y="2060848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27584" y="5229200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31640" y="2606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 уроженке  Дорогобужа  посвящали  свои  стихи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А. С. Пушкин, С. А.  Баратынский,  П.  А.  Вяземский?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Екатерине Александровне Тимашевой (в девичестве – Загряжская)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(1798–1881)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2276872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Тимашева Екатерина Александровна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поэтесса пушкинского круга, адресат лирики великого поэта и стихотворных посвящений многих русских поэтов, мать министра внутренних дел России А. Е. Тимашева времени царствования императора-преобразователя  Александра II. Детство и юность поэтессы прошли в смоленском имении ее отца секунд-майора Александра Петровича Загряжского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52120" y="1196752"/>
            <a:ext cx="2905309" cy="4521217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Documents and Settings\Admin.MICROSOF-0E9FFA\Рабочий стол\ee65089217adf15c71f324fdef70b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556792"/>
            <a:ext cx="3096344" cy="382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323528" y="5733256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Фомичев С. А. Катерина Тимашева – поэтесса пушкинской плеяды / С. А. Фомичев // Временник Пушкинской комиссии : сборник научных трудов / АН СССР. Отделение литературы и языка. Пушкинская комиссия. – Ленинград, 1983.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 23. – С. 152-157.</a:t>
            </a:r>
          </a:p>
        </p:txBody>
      </p:sp>
    </p:spTree>
    <p:extLst>
      <p:ext uri="{BB962C8B-B14F-4D97-AF65-F5344CB8AC3E}">
        <p14:creationId xmlns:p14="http://schemas.microsoft.com/office/powerpoint/2010/main" xmlns="" val="158635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51520" y="908720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8978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993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268760"/>
            <a:ext cx="2905309" cy="4521217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08586" y="3490214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283968" y="1268760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347864" y="980728"/>
            <a:ext cx="46240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 1777 году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Documents and Settings\Admin.MICROSOF-0E9FFA\Рабочий стол\11_original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78551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Documents and Settings\Admin.MICROSOF-0E9FFA\Рабочий стол\1450047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278551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Documents and Settings\Admin.MICROSOF-0E9FFA\Рабочий стол\382684-fbce810259cad84452282ef61d534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581128"/>
            <a:ext cx="2857520" cy="152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779912" y="1340768"/>
            <a:ext cx="5040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18 февраля 1777 г. Екатерина II издала указ, в котором повелевала «город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Касплю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перенести в село Духовщину и назвать город Духовщина». Утвердилось мнение, что указ появился стараниями ее фаворита Г. А. Потёмкина. Однако факты свидетельствуют о том, что решение императрицы было обоснованным: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Каспле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это время проживало всего 3 купца и 64 мещанина, а процентный сбор с объявленного купеческого капитала составлял 5 рублей. В то же время в Духовщине проживало 29 купцов и 138 мещан, а процентный сбор равнялся 913 рублям.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6093296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Страницы истории Смоленщины : книга для дополнительного чтения / Ю. Г. Иванов, Е. Н. Агинская, О. Ю. Иванова, Р. А.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Халзатов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Смоленск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Русич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2007. – 544 с. : ил.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Духовщина в течение  длительного времени числилась дворцовым селом и центром широко известной на Смоленщине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Рудской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волости.  В каком  году по указу Екатерины II произошло преобразование дворцового села в город?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73826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5289</TotalTime>
  <Words>2772</Words>
  <Application>Microsoft Office PowerPoint</Application>
  <PresentationFormat>Экран (4:3)</PresentationFormat>
  <Paragraphs>165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ГБУК «Смоленская областная библиотека для детей и молодёжи им. И. С. Соколова-Микитова»</dc:title>
  <dc:creator>Admin</dc:creator>
  <cp:lastModifiedBy>Елена</cp:lastModifiedBy>
  <cp:revision>851</cp:revision>
  <dcterms:created xsi:type="dcterms:W3CDTF">2020-08-31T14:43:28Z</dcterms:created>
  <dcterms:modified xsi:type="dcterms:W3CDTF">2021-09-24T11:15:11Z</dcterms:modified>
</cp:coreProperties>
</file>